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60" r:id="rId3"/>
    <p:sldId id="261" r:id="rId4"/>
    <p:sldId id="262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BBB"/>
    <a:srgbClr val="38B6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7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264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55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844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711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315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9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063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00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718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931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212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317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528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9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8B6E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3766324"/>
            <a:ext cx="122936" cy="16391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370824"/>
            <a:ext cx="122936" cy="16391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986739"/>
            <a:ext cx="122936" cy="16391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1057734-E71A-1815-A7E4-33122E7EB72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1512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110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DDB55BB-5A72-FD06-95B6-B0674E24150B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1512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867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7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C26FC07-F916-6970-B38C-E5110BD95101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1512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710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9F140C4-07BD-1952-1F1B-6A2BE8CFCC4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1512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610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707FED2-3B10-6D94-A061-A4956AD36121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1512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775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1328</TotalTime>
  <Words>175</Words>
  <Application>Microsoft Macintosh PowerPoint</Application>
  <PresentationFormat>Widescreen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Black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Wilder</dc:creator>
  <cp:lastModifiedBy>Robert Wilder</cp:lastModifiedBy>
  <cp:revision>9</cp:revision>
  <dcterms:created xsi:type="dcterms:W3CDTF">2022-05-03T18:33:00Z</dcterms:created>
  <dcterms:modified xsi:type="dcterms:W3CDTF">2023-10-17T18:34:36Z</dcterms:modified>
</cp:coreProperties>
</file>